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9398F-CCFA-4ED8-8938-8FBF74B717F4}" type="datetimeFigureOut">
              <a:rPr lang="de-DE" smtClean="0"/>
              <a:t>12.01.2024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D3203-9DED-4A5C-9D71-C3BB886DEA0F}" type="slidenum">
              <a:rPr lang="de-DE" smtClean="0"/>
              <a:t>‹Nr.›</a:t>
            </a:fld>
            <a:endParaRPr lang="de-DE"/>
          </a:p>
        </p:txBody>
      </p:sp>
    </p:spTree>
    <p:extLst>
      <p:ext uri="{BB962C8B-B14F-4D97-AF65-F5344CB8AC3E}">
        <p14:creationId xmlns:p14="http://schemas.microsoft.com/office/powerpoint/2010/main" val="33209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Geschlecht: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In welcher Fraktion/Gemeinde wohnen Sie derzeit?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Altersgruppe: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Empfinden Sie, dass Natur und Landschaft in Ihrer Wohnsitzgemeinde beeinträchtigt sind (z.B. durch Bauten, Infrastrukturen, usw.)?</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Wenn Sie an die angebotenen Aktivitäten und die anwesenden Menschen in Ihrer Umgebung denken: Wie lebendig würden Sie Ihren Lebensraum einschätzen?</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Wie sehr vertrauen Sie persönlich der Tourismus Genossenschaft?</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Kennen Sie die Tätigkeiten der  Tourismus Genossenschaft?</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Inwiefern werden aus Ihrer Sicht folgende Aspekte in der Tourismustätigkeit in der Destination berücksichtigt?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Wie oft nehmen Sie im Laufe des Jahres normalerweise folgende Infrastrukturen und/oder Dienstleistungen in Destination in Anspruch?</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Wie schätzen Sie die Qualität des öffentlichen Nahverkehrsnetzes ein?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Wie schätzen Sie die Anbindung der Peripherie an den urbanen Raum ein?</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Eine nachhaltige Entwicklung berücksichtigt die drei Bereiche Natur- und Umweltschutz, Soziales und Wirtschaft. Wie nachhaltig ist Ihrer Ansicht nach der Tourismus in der Destination in den einzelnen Bereichen und im Generellen?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Wenn Sie an die Auswirkungen des Tourismus denken, welche der folgenden Aspekte treffen Ihrer Meinung nach zu? Der Tourismus in der Destination...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Wenn Sie an die künftigen Herausforderungen des Tourismus in der Destination denken, welche der folgenden Aspekte sollten in Zukunft berücksichtigt werden? Wählen Sie die drei wichtigsten Herausforderungen:</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Welche Sprache sprechen Sie vorwiegend in Ihrem Haushalt?</a:t>
            </a:r>
            <a:endParaRPr dirty="0"/>
          </a:p>
          <a:p>
            <a:r>
              <a:rPr b="0" dirty="0"/>
              <a:t>No alt text provided</a:t>
            </a:r>
            <a:endParaRPr dirty="0"/>
          </a:p>
          <a:p>
            <a:endParaRPr dirty="0"/>
          </a:p>
          <a:p>
            <a:r>
              <a:rPr b="1" dirty="0"/>
              <a:t>Wo sind Sie geboren?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Seit wie vielen Jahren leben Sie schon in..?</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Ausbildung:</a:t>
            </a:r>
            <a:endParaRPr dirty="0"/>
          </a:p>
          <a:p>
            <a:r>
              <a:rPr b="0" dirty="0"/>
              <a:t>No alt text provided</a:t>
            </a:r>
            <a:endParaRPr dirty="0"/>
          </a:p>
          <a:p>
            <a:endParaRPr dirty="0"/>
          </a:p>
          <a:p>
            <a:r>
              <a:rPr b="1" dirty="0"/>
              <a:t>Arbeiten Sie derzeit oder haben Sie in der Vergangenheit im Tourismussektor (Beherbergungsbetriebe, Gastronomie, Aufstiegsanlagen, Personenbeförderung, touristische Dienstleister inkl. Museen und Sportanlagen) gearbeitet?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Wie oft unternehmen Sie im Laufe eines Jahres normalerweise touristische Reisen?</a:t>
            </a:r>
            <a:endParaRPr dirty="0"/>
          </a:p>
          <a:p>
            <a:r>
              <a:rPr b="0" dirty="0"/>
              <a:t>No alt text provided</a:t>
            </a:r>
            <a:endParaRPr dirty="0"/>
          </a:p>
          <a:p>
            <a:endParaRPr dirty="0"/>
          </a:p>
          <a:p>
            <a:r>
              <a:rPr b="1" dirty="0"/>
              <a:t>Wie hoch ist das Haushaltsnettoeinkommen im Monat?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Aus wie vielen Personen (einschließlich Ihnen) besteht Ihr Haushalt?</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Wie stark identifizieren Sie sich mit der lokalen Gemeinschaft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Wie beurteilen Sie die Rolle des Tourismus für die zukünftige Entwicklung des Gebietes?</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Wie schätzen Sie insgesamt die Leistbarkeit der Haus- und Wohnungspreise (Kauf) in Ihrer Wohnsitzgemeinde ein?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Wie schätzen Sie insgesamt die Leistbarkeit der Mietpreise für Wohnungen und Häuser in Ihrer Wohnsitzgemeinde ein?</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Wenn Sie an die verschiedenen Ortsteile in Ihrer Wohnsitzgemeinde denken,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Wie schätzen Sie die Verkehrsbelastung in Ihrer Wohnsitzgemeinde ein?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Welchen Einfluss hat Ihrer Meinung nach der Tourismus auf die Lebensqualität in Ihrer Wohnsitzgemeinde?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‹Nr.›</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82769fb4-d126-485b-b207-d28c423313d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Tourismusgesinnung</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11/10/2023 10:54:21 AM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11/10/2023 2:22:03 AM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elchen Einfluss hat Ihrer Meinung nach der Tourismus auf die Lebensqualität in Ihrer Wohnsitzgemeinde? ,slicer ,textbox ,shape ,slicer ,Welchen Einfluss hat Ihrer Meinung nach der Tourismus auf die Lebensqualität in Ihrer Wohnsitzgemeind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Empfinden Sie, dass Natur und Landschaft in Ihrer Wohnsitzgemeinde beeinträchtigt sind (z.B. durch Bauten, Infrastrukturen, usw.)? ,slicer ,textbox ,shape ,slicer ,Welchen Einfluss hat Ihrer Meinung nach der Tourismus auf die Lebensqualität in Ihrer Wohnsitzgemeinde? ,slicer ,Wenn Sie an die angebotenen Aktivitäten und die anwesenden Menschen in Ihrer Umgebung denken: Wie lebendig würden Sie Ihren Lebensraum einschätzen? ,Welchen Einfluss hat Ihrer Meinung nach der Tourismus auf die Lebensqualität in Ihrer Wohnsitzgemeind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slicer ,textbox ,shape ,slicer ,slicer ,Wie sehr vertrauen Sie persönlich der Tourismus Genossenschaft? ,Welchen Einfluss hat Ihrer Meinung nach der Tourismus auf die Lebensqualität in Ihrer Wohnsitzgemeinde? ,Kennen Sie die Tätigkeiten der  Tourismus Genossenschaf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Inwiefern werden aus Ihrer Sicht folgende Aspekte in der Tourismustätigkeit in der Destination berücksichtigt? ,slicer ,slicer ,textbox ,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ie oft nehmen Sie im Laufe des Jahres normalerweise folgende Infrastrukturen und/oder Dienstleistungen in Destination in Anspruch? ,slicer ,slicer ,textbox ,shape ,slicer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ie schätzen Sie die Qualität des öffentlichen Nahverkehrsnetzes ein? ,slicer ,textbox ,shape ,slicer ,Welchen Einfluss hat Ihrer Meinung nach der Tourismus auf die Lebensqualität in Ihrer Wohnsitzgemeinde? ,Wie schätzen Sie die Anbindung der Peripherie an den urbanen Raum ein? ,Welchen Einfluss hat Ihrer Meinung nach der Tourismus auf die Lebensqualität in Ihrer Wohnsitzgemeind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Eine nachhaltige Entwicklung berücksichtigt die drei Bereiche Natur- und Umweltschutz, Soziales und Wirtschaft. Wie nachhaltig ist Ihrer Ansicht nach der Tourismus in der Destination in den einzelnen Bereichen und im Generellen? ,slicer ,slicer ,textbox ,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enn Sie an die Auswirkungen des Tourismus denken, welche der folgenden Aspekte treffen Ihrer Meinung nach zu? Der Tourismus in der Destination... ,slicer ,textbox ,shape ,slicer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slicer ,slicer ,textbox ,shape ,slicer ,Wenn Sie an die künftigen Herausforderungen des Tourismus in der Destination denken, welche der folgenden Aspekte sollten in Zukunft berücksichtigt werden? Wählen Sie die drei wichtigsten Herausforderunge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Geschlecht: ,slicer ,In welcher Fraktion/Gemeinde wohnen Sie derzeit? ,slicer ,textbox ,shape ,slicer ,Altersgrup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elche Sprache sprechen Sie vorwiegend in Ihrem Haushalt? ,Wo sind Sie geboren? ,slicer ,slicer ,textbox ,shape ,slicer ,Seit wie vielen Jahren leben Sie schon i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slicer ,Ausbildung: ,Arbeiten Sie derzeit oder haben Sie in der Vergangenheit im Tourismussektor (Beherbergungsbetriebe, Gastronomie, Aufstiegsanlagen, Personenbeförderung, touristische Dienstleister inkl. Museen und Sportanlagen) gearbeitet? ,slicer ,textbox ,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slicer ,Wie oft unternehmen Sie im Laufe eines Jahres normalerweise touristische Reisen? ,Wie hoch ist das Haushaltsnettoeinkommen im Monat? ,slicer ,textbox ,shape ,slicer ,Aus wie vielen Personen (einschließlich Ihnen) besteht Ihr Haushal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ie stark identifizieren Sie sich mit der lokalen Gemeinschaft Ihrer Wohnsitzgemeinde? ,slicer ,textbox ,shape ,slicer ,Welchen Einfluss hat Ihrer Meinung nach der Tourismus auf die Lebensqualität in Ihrer Wohnsitzgemeinde? ,slicer ,Wie beurteilen Sie die Rolle des Tourismus für die zukünftige Entwicklung des Gebietes? ,Welchen Einfluss hat Ihrer Meinung nach der Tourismus auf die Lebensqualität in Ihrer Wohnsitzgemeind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ie schätzen Sie insgesamt die Leistbarkeit der Haus- und Wohnungspreise (Kauf) in Ihrer Wohnsitzgemeinde ein? ,slicer ,textbox ,shape ,slicer ,Welchen Einfluss hat Ihrer Meinung nach der Tourismus auf die Lebensqualität in Ihrer Wohnsitzgemeinde? ,Wie schätzen Sie insgesamt die Leistbarkeit der Mietpreise für Wohnungen und Häuser in Ihrer Wohnsitzgemeinde ein? ,Welchen Einfluss hat Ihrer Meinung nach der Tourismus auf die Lebensqualität in Ihrer Wohnsitzgemeind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enn Sie an die verschiedenen Ortsteile in Ihrer Wohnsitzgemeinde denken, ... ,slicer ,slicer ,textbox ,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image ,Wie schätzen Sie die Verkehrsbelastung in Ihrer Wohnsitzgemeinde ein? ,slicer ,textbox ,shape ,slicer ,Welchen Einfluss hat Ihrer Meinung nach der Tourismus auf die Lebensqualität in Ihrer Wohnsitzgemeind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4</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1371</Words>
  <Application>Microsoft Office PowerPoint</Application>
  <PresentationFormat>Breitbild</PresentationFormat>
  <Paragraphs>486</Paragraphs>
  <Slides>18</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Calibri</vt:lpstr>
      <vt:lpstr>Calibri Light</vt:lpstr>
      <vt:lpstr>Segoe UI</vt:lpstr>
      <vt:lpstr>Segoe UI Light</vt:lpstr>
      <vt:lpstr>Segoe UI Semibold</vt:lpstr>
      <vt:lpstr>Custom Design</vt:lpstr>
      <vt:lpstr>Tourismusgesinnung</vt:lpstr>
      <vt:lpstr>0</vt:lpstr>
      <vt:lpstr>00</vt:lpstr>
      <vt:lpstr>000</vt:lpstr>
      <vt:lpstr>0000</vt:lpstr>
      <vt:lpstr>1</vt:lpstr>
      <vt:lpstr>2</vt:lpstr>
      <vt:lpstr>3</vt:lpstr>
      <vt:lpstr>4</vt:lpstr>
      <vt:lpstr>5</vt:lpstr>
      <vt:lpstr>6</vt:lpstr>
      <vt:lpstr>7</vt:lpstr>
      <vt:lpstr>8</vt:lpstr>
      <vt:lpstr>9</vt:lpstr>
      <vt:lpstr>10</vt:lpstr>
      <vt:lpstr>11</vt:lpstr>
      <vt:lpstr>12</vt:lpstr>
      <vt:lpstr>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david stricker</cp:lastModifiedBy>
  <cp:revision>6</cp:revision>
  <dcterms:created xsi:type="dcterms:W3CDTF">2016-09-04T11:54:55Z</dcterms:created>
  <dcterms:modified xsi:type="dcterms:W3CDTF">2024-01-12T11:21:34Z</dcterms:modified>
</cp:coreProperties>
</file>